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 id="2147484022" r:id="rId36"/>
  </p:sldMasterIdLst>
  <p:notesMasterIdLst>
    <p:notesMasterId r:id="rId38"/>
  </p:notesMasterIdLst>
  <p:sldIdLst>
    <p:sldId id="256" r:id="rId37"/>
    <p:sldId id="286" r:id="rId39"/>
    <p:sldId id="292" r:id="rId40"/>
    <p:sldId id="257" r:id="rId41"/>
    <p:sldId id="293" r:id="rId42"/>
    <p:sldId id="324" r:id="rId43"/>
    <p:sldId id="358" r:id="rId44"/>
    <p:sldId id="359" r:id="rId45"/>
    <p:sldId id="393" r:id="rId46"/>
    <p:sldId id="427" r:id="rId47"/>
    <p:sldId id="325" r:id="rId48"/>
    <p:sldId id="428" r:id="rId49"/>
    <p:sldId id="429" r:id="rId50"/>
    <p:sldId id="464" r:id="rId51"/>
    <p:sldId id="465" r:id="rId52"/>
    <p:sldId id="466" r:id="rId53"/>
    <p:sldId id="326" r:id="rId54"/>
    <p:sldId id="357" r:id="rId55"/>
    <p:sldId id="327" r:id="rId56"/>
    <p:sldId id="294" r:id="rId57"/>
    <p:sldId id="463" r:id="rId58"/>
    <p:sldId id="295" r:id="rId59"/>
    <p:sldId id="296" r:id="rId60"/>
    <p:sldId id="258" r:id="rId61"/>
    <p:sldId id="259" r:id="rId62"/>
    <p:sldId id="260" r:id="rId63"/>
    <p:sldId id="261" r:id="rId64"/>
    <p:sldId id="262" r:id="rId65"/>
    <p:sldId id="263"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 id="283" r:id="rId84"/>
    <p:sldId id="284" r:id="rId85"/>
    <p:sldId id="285" r:id="rId8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49.xml"/><Relationship Id="rId85" Type="http://schemas.openxmlformats.org/officeDocument/2006/relationships/slide" Target="slides/slide48.xml"/><Relationship Id="rId84" Type="http://schemas.openxmlformats.org/officeDocument/2006/relationships/slide" Target="slides/slide47.xml"/><Relationship Id="rId83" Type="http://schemas.openxmlformats.org/officeDocument/2006/relationships/slide" Target="slides/slide46.xml"/><Relationship Id="rId82" Type="http://schemas.openxmlformats.org/officeDocument/2006/relationships/slide" Target="slides/slide45.xml"/><Relationship Id="rId81" Type="http://schemas.openxmlformats.org/officeDocument/2006/relationships/slide" Target="slides/slide44.xml"/><Relationship Id="rId80" Type="http://schemas.openxmlformats.org/officeDocument/2006/relationships/slide" Target="slides/slide43.xml"/><Relationship Id="rId8" Type="http://schemas.openxmlformats.org/officeDocument/2006/relationships/slideMaster" Target="slideMasters/slideMaster7.xml"/><Relationship Id="rId79" Type="http://schemas.openxmlformats.org/officeDocument/2006/relationships/slide" Target="slides/slide42.xml"/><Relationship Id="rId78" Type="http://schemas.openxmlformats.org/officeDocument/2006/relationships/slide" Target="slides/slide41.xml"/><Relationship Id="rId77" Type="http://schemas.openxmlformats.org/officeDocument/2006/relationships/slide" Target="slides/slide40.xml"/><Relationship Id="rId76" Type="http://schemas.openxmlformats.org/officeDocument/2006/relationships/slide" Target="slides/slide39.xml"/><Relationship Id="rId75" Type="http://schemas.openxmlformats.org/officeDocument/2006/relationships/slide" Target="slides/slide38.xml"/><Relationship Id="rId74" Type="http://schemas.openxmlformats.org/officeDocument/2006/relationships/slide" Target="slides/slide37.xml"/><Relationship Id="rId73" Type="http://schemas.openxmlformats.org/officeDocument/2006/relationships/slide" Target="slides/slide36.xml"/><Relationship Id="rId72" Type="http://schemas.openxmlformats.org/officeDocument/2006/relationships/slide" Target="slides/slide35.xml"/><Relationship Id="rId71" Type="http://schemas.openxmlformats.org/officeDocument/2006/relationships/slide" Target="slides/slide34.xml"/><Relationship Id="rId70" Type="http://schemas.openxmlformats.org/officeDocument/2006/relationships/slide" Target="slides/slide33.xml"/><Relationship Id="rId7" Type="http://schemas.openxmlformats.org/officeDocument/2006/relationships/slideMaster" Target="slideMasters/slideMaster6.xml"/><Relationship Id="rId69" Type="http://schemas.openxmlformats.org/officeDocument/2006/relationships/slide" Target="slides/slide32.xml"/><Relationship Id="rId68" Type="http://schemas.openxmlformats.org/officeDocument/2006/relationships/slide" Target="slides/slide31.xml"/><Relationship Id="rId67" Type="http://schemas.openxmlformats.org/officeDocument/2006/relationships/slide" Target="slides/slide30.xml"/><Relationship Id="rId66" Type="http://schemas.openxmlformats.org/officeDocument/2006/relationships/slide" Target="slides/slide29.xml"/><Relationship Id="rId65" Type="http://schemas.openxmlformats.org/officeDocument/2006/relationships/slide" Target="slides/slide28.xml"/><Relationship Id="rId64" Type="http://schemas.openxmlformats.org/officeDocument/2006/relationships/slide" Target="slides/slide27.xml"/><Relationship Id="rId63" Type="http://schemas.openxmlformats.org/officeDocument/2006/relationships/slide" Target="slides/slide26.xml"/><Relationship Id="rId62" Type="http://schemas.openxmlformats.org/officeDocument/2006/relationships/slide" Target="slides/slide25.xml"/><Relationship Id="rId61" Type="http://schemas.openxmlformats.org/officeDocument/2006/relationships/slide" Target="slides/slide24.xml"/><Relationship Id="rId60" Type="http://schemas.openxmlformats.org/officeDocument/2006/relationships/slide" Target="slides/slide23.xml"/><Relationship Id="rId6" Type="http://schemas.openxmlformats.org/officeDocument/2006/relationships/slideMaster" Target="slideMasters/slideMaster5.xml"/><Relationship Id="rId59" Type="http://schemas.openxmlformats.org/officeDocument/2006/relationships/slide" Target="slides/slide22.xml"/><Relationship Id="rId58" Type="http://schemas.openxmlformats.org/officeDocument/2006/relationships/slide" Target="slides/slide21.xml"/><Relationship Id="rId57" Type="http://schemas.openxmlformats.org/officeDocument/2006/relationships/slide" Target="slides/slide20.xml"/><Relationship Id="rId56" Type="http://schemas.openxmlformats.org/officeDocument/2006/relationships/slide" Target="slides/slide19.xml"/><Relationship Id="rId55" Type="http://schemas.openxmlformats.org/officeDocument/2006/relationships/slide" Target="slides/slide18.xml"/><Relationship Id="rId54" Type="http://schemas.openxmlformats.org/officeDocument/2006/relationships/slide" Target="slides/slide17.xml"/><Relationship Id="rId53" Type="http://schemas.openxmlformats.org/officeDocument/2006/relationships/slide" Target="slides/slide16.xml"/><Relationship Id="rId52" Type="http://schemas.openxmlformats.org/officeDocument/2006/relationships/slide" Target="slides/slide15.xml"/><Relationship Id="rId51" Type="http://schemas.openxmlformats.org/officeDocument/2006/relationships/slide" Target="slides/slide14.xml"/><Relationship Id="rId50" Type="http://schemas.openxmlformats.org/officeDocument/2006/relationships/slide" Target="slides/slide13.xml"/><Relationship Id="rId5" Type="http://schemas.openxmlformats.org/officeDocument/2006/relationships/slideMaster" Target="slideMasters/slideMaster4.xml"/><Relationship Id="rId49" Type="http://schemas.openxmlformats.org/officeDocument/2006/relationships/slide" Target="slides/slide12.xml"/><Relationship Id="rId48" Type="http://schemas.openxmlformats.org/officeDocument/2006/relationships/slide" Target="slides/slide11.xml"/><Relationship Id="rId47" Type="http://schemas.openxmlformats.org/officeDocument/2006/relationships/slide" Target="slides/slide10.xml"/><Relationship Id="rId46" Type="http://schemas.openxmlformats.org/officeDocument/2006/relationships/slide" Target="slides/slide9.xml"/><Relationship Id="rId45" Type="http://schemas.openxmlformats.org/officeDocument/2006/relationships/slide" Target="slides/slide8.xml"/><Relationship Id="rId44" Type="http://schemas.openxmlformats.org/officeDocument/2006/relationships/slide" Target="slides/slide7.xml"/><Relationship Id="rId43" Type="http://schemas.openxmlformats.org/officeDocument/2006/relationships/slide" Target="slides/slide6.xml"/><Relationship Id="rId42" Type="http://schemas.openxmlformats.org/officeDocument/2006/relationships/slide" Target="slides/slide5.xml"/><Relationship Id="rId41" Type="http://schemas.openxmlformats.org/officeDocument/2006/relationships/slide" Target="slides/slide4.xml"/><Relationship Id="rId40" Type="http://schemas.openxmlformats.org/officeDocument/2006/relationships/slide" Target="slides/slide3.xml"/><Relationship Id="rId4" Type="http://schemas.openxmlformats.org/officeDocument/2006/relationships/slideMaster" Target="slideMasters/slideMaster3.xml"/><Relationship Id="rId39" Type="http://schemas.openxmlformats.org/officeDocument/2006/relationships/slide" Target="slides/slide2.xml"/><Relationship Id="rId38" Type="http://schemas.openxmlformats.org/officeDocument/2006/relationships/notesMaster" Target="notesMasters/notesMaster1.xml"/><Relationship Id="rId37" Type="http://schemas.openxmlformats.org/officeDocument/2006/relationships/slide" Target="slides/slide1.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namespace</a:t>
            </a:r>
            <a:endParaRPr lang="en-US" altLang="zh-CN"/>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a:t>创建，注册监控，检测模型变化，观察模型是不是脏了，销毁（自动，手动，一般由</a:t>
            </a:r>
            <a:r>
              <a:rPr lang="en-US" altLang="zh-CN"/>
              <a:t>Angular</a:t>
            </a:r>
            <a:r>
              <a:rPr lang="zh-CN" altLang="en-US"/>
              <a:t>负责</a:t>
            </a:r>
            <a:r>
              <a:rPr lang="zh-CN" altLang="zh-CN"/>
              <a:t>）</a:t>
            </a: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4.xml"/><Relationship Id="rId14" Type="http://schemas.openxmlformats.org/officeDocument/2006/relationships/image" Target="../media/image3.png"/><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2.png"/><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5" Type="http://schemas.openxmlformats.org/officeDocument/2006/relationships/theme" Target="../theme/theme35.xml"/><Relationship Id="rId14" Type="http://schemas.openxmlformats.org/officeDocument/2006/relationships/image" Target="../media/image3.png"/><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image" Target="../media/image2.png"/><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2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tags" Target="../tags/tag77.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6.xml"/><Relationship Id="rId33" Type="http://schemas.openxmlformats.org/officeDocument/2006/relationships/tags" Target="../tags/tag105.xml"/><Relationship Id="rId32" Type="http://schemas.openxmlformats.org/officeDocument/2006/relationships/tags" Target="../tags/tag104.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6.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5.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42.xml"/><Relationship Id="rId1" Type="http://schemas.openxmlformats.org/officeDocument/2006/relationships/tags" Target="../tags/tag14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4.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7.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6.png"/><Relationship Id="rId1" Type="http://schemas.openxmlformats.org/officeDocument/2006/relationships/tags" Target="../tags/tag15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7.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7.png"/><Relationship Id="rId1" Type="http://schemas.openxmlformats.org/officeDocument/2006/relationships/tags" Target="../tags/tag156.xml"/></Relationships>
</file>

<file path=ppt/slides/_rels/slide27.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media/image4.png"/><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2" Type="http://schemas.openxmlformats.org/officeDocument/2006/relationships/notesSlide" Target="../notesSlides/notesSlide17.xml"/><Relationship Id="rId11" Type="http://schemas.openxmlformats.org/officeDocument/2006/relationships/slideLayout" Target="../slideLayouts/slideLayout57.xml"/><Relationship Id="rId10" Type="http://schemas.openxmlformats.org/officeDocument/2006/relationships/tags" Target="../tags/tag168.xml"/><Relationship Id="rId1" Type="http://schemas.openxmlformats.org/officeDocument/2006/relationships/tags" Target="../tags/tag160.xml"/></Relationships>
</file>

<file path=ppt/slides/_rels/slide28.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image" Target="../media/image4.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8" Type="http://schemas.openxmlformats.org/officeDocument/2006/relationships/notesSlide" Target="../notesSlides/notesSlide18.xml"/><Relationship Id="rId17" Type="http://schemas.openxmlformats.org/officeDocument/2006/relationships/slideLayout" Target="../slideLayouts/slideLayout67.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tags" Target="../tags/tag169.xml"/></Relationships>
</file>

<file path=ppt/slides/_rels/slide2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image" Target="../media/image4.png"/><Relationship Id="rId4" Type="http://schemas.openxmlformats.org/officeDocument/2006/relationships/tags" Target="../tags/tag187.xml"/><Relationship Id="rId3" Type="http://schemas.openxmlformats.org/officeDocument/2006/relationships/tags" Target="../tags/tag186.xml"/><Relationship Id="rId24" Type="http://schemas.openxmlformats.org/officeDocument/2006/relationships/notesSlide" Target="../notesSlides/notesSlide19.xml"/><Relationship Id="rId23" Type="http://schemas.openxmlformats.org/officeDocument/2006/relationships/slideLayout" Target="../slideLayouts/slideLayout77.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5.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image" Target="../media/image4.png"/><Relationship Id="rId42" Type="http://schemas.openxmlformats.org/officeDocument/2006/relationships/notesSlide" Target="../notesSlides/notesSlide20.xml"/><Relationship Id="rId41" Type="http://schemas.openxmlformats.org/officeDocument/2006/relationships/slideLayout" Target="../slideLayouts/slideLayout97.xml"/><Relationship Id="rId40" Type="http://schemas.openxmlformats.org/officeDocument/2006/relationships/tags" Target="../tags/tag243.xml"/><Relationship Id="rId4" Type="http://schemas.openxmlformats.org/officeDocument/2006/relationships/tags" Target="../tags/tag208.xml"/><Relationship Id="rId39" Type="http://schemas.openxmlformats.org/officeDocument/2006/relationships/tags" Target="../tags/tag242.xml"/><Relationship Id="rId38" Type="http://schemas.openxmlformats.org/officeDocument/2006/relationships/tags" Target="../tags/tag241.xml"/><Relationship Id="rId37" Type="http://schemas.openxmlformats.org/officeDocument/2006/relationships/tags" Target="../tags/tag240.xml"/><Relationship Id="rId36" Type="http://schemas.openxmlformats.org/officeDocument/2006/relationships/tags" Target="../tags/tag239.xml"/><Relationship Id="rId35" Type="http://schemas.openxmlformats.org/officeDocument/2006/relationships/tags" Target="../tags/tag238.xml"/><Relationship Id="rId34" Type="http://schemas.openxmlformats.org/officeDocument/2006/relationships/tags" Target="../tags/tag237.xml"/><Relationship Id="rId33" Type="http://schemas.openxmlformats.org/officeDocument/2006/relationships/tags" Target="../tags/tag236.xml"/><Relationship Id="rId32" Type="http://schemas.openxmlformats.org/officeDocument/2006/relationships/tags" Target="../tags/tag235.xml"/><Relationship Id="rId31" Type="http://schemas.openxmlformats.org/officeDocument/2006/relationships/tags" Target="../tags/tag234.xml"/><Relationship Id="rId30" Type="http://schemas.openxmlformats.org/officeDocument/2006/relationships/tags" Target="../tags/tag233.xml"/><Relationship Id="rId3" Type="http://schemas.openxmlformats.org/officeDocument/2006/relationships/tags" Target="../tags/tag207.xml"/><Relationship Id="rId29" Type="http://schemas.openxmlformats.org/officeDocument/2006/relationships/tags" Target="../tags/tag232.xml"/><Relationship Id="rId28" Type="http://schemas.openxmlformats.org/officeDocument/2006/relationships/tags" Target="../tags/tag231.xml"/><Relationship Id="rId27" Type="http://schemas.openxmlformats.org/officeDocument/2006/relationships/tags" Target="../tags/tag230.xml"/><Relationship Id="rId26" Type="http://schemas.openxmlformats.org/officeDocument/2006/relationships/tags" Target="../tags/tag229.xml"/><Relationship Id="rId25" Type="http://schemas.openxmlformats.org/officeDocument/2006/relationships/tags" Target="../tags/tag228.xml"/><Relationship Id="rId24" Type="http://schemas.openxmlformats.org/officeDocument/2006/relationships/tags" Target="../tags/tag227.xml"/><Relationship Id="rId23" Type="http://schemas.openxmlformats.org/officeDocument/2006/relationships/tags" Target="../tags/tag226.xml"/><Relationship Id="rId22" Type="http://schemas.openxmlformats.org/officeDocument/2006/relationships/tags" Target="../tags/tag225.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tags" Target="../tags/tag206.xml"/><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5.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03.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16.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notesSlide" Target="../notesSlides/notesSlide23.xml"/><Relationship Id="rId1" Type="http://schemas.openxmlformats.org/officeDocument/2006/relationships/tags" Target="../tags/tag252.xml"/></Relationships>
</file>

<file path=ppt/slides/_rels/slide34.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9" Type="http://schemas.openxmlformats.org/officeDocument/2006/relationships/notesSlide" Target="../notesSlides/notesSlide24.xml"/><Relationship Id="rId18" Type="http://schemas.openxmlformats.org/officeDocument/2006/relationships/slideLayout" Target="../slideLayouts/slideLayout136.xml"/><Relationship Id="rId17" Type="http://schemas.openxmlformats.org/officeDocument/2006/relationships/tags" Target="../tags/tag276.xml"/><Relationship Id="rId16" Type="http://schemas.openxmlformats.org/officeDocument/2006/relationships/tags" Target="../tags/tag275.xml"/><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35.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6" Type="http://schemas.openxmlformats.org/officeDocument/2006/relationships/notesSlide" Target="../notesSlides/notesSlide25.xml"/><Relationship Id="rId15" Type="http://schemas.openxmlformats.org/officeDocument/2006/relationships/slideLayout" Target="../slideLayouts/slideLayout146.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7.xml"/></Relationships>
</file>

<file path=ppt/slides/_rels/slide3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9" Type="http://schemas.openxmlformats.org/officeDocument/2006/relationships/notesSlide" Target="../notesSlides/notesSlide26.xml"/><Relationship Id="rId18" Type="http://schemas.openxmlformats.org/officeDocument/2006/relationships/slideLayout" Target="../slideLayouts/slideLayout156.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37.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2" Type="http://schemas.openxmlformats.org/officeDocument/2006/relationships/notesSlide" Target="../notesSlides/notesSlide27.xml"/><Relationship Id="rId21" Type="http://schemas.openxmlformats.org/officeDocument/2006/relationships/slideLayout" Target="../slideLayouts/slideLayout166.xml"/><Relationship Id="rId20" Type="http://schemas.openxmlformats.org/officeDocument/2006/relationships/tags" Target="../tags/tag327.xml"/><Relationship Id="rId2" Type="http://schemas.openxmlformats.org/officeDocument/2006/relationships/tags" Target="../tags/tag309.xml"/><Relationship Id="rId19" Type="http://schemas.openxmlformats.org/officeDocument/2006/relationships/tags" Target="../tags/tag326.xml"/><Relationship Id="rId18" Type="http://schemas.openxmlformats.org/officeDocument/2006/relationships/tags" Target="../tags/tag325.xml"/><Relationship Id="rId17" Type="http://schemas.openxmlformats.org/officeDocument/2006/relationships/tags" Target="../tags/tag324.xml"/><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8.xml"/><Relationship Id="rId5" Type="http://schemas.openxmlformats.org/officeDocument/2006/relationships/tags" Target="../tags/tag331.xml"/><Relationship Id="rId4" Type="http://schemas.openxmlformats.org/officeDocument/2006/relationships/image" Target="../media/image8.pn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39.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image" Target="../media/image9.png"/><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3" Type="http://schemas.openxmlformats.org/officeDocument/2006/relationships/notesSlide" Target="../notesSlides/notesSlide29.xml"/><Relationship Id="rId12" Type="http://schemas.openxmlformats.org/officeDocument/2006/relationships/slideLayout" Target="../slideLayouts/slideLayout187.xml"/><Relationship Id="rId11" Type="http://schemas.openxmlformats.org/officeDocument/2006/relationships/tags" Target="../tags/tag340.xml"/><Relationship Id="rId10" Type="http://schemas.openxmlformats.org/officeDocument/2006/relationships/image" Target="../media/image10.png"/><Relationship Id="rId1" Type="http://schemas.openxmlformats.org/officeDocument/2006/relationships/tags" Target="../tags/tag33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96.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41.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1" Type="http://schemas.openxmlformats.org/officeDocument/2006/relationships/notesSlide" Target="../notesSlides/notesSlide31.xml"/><Relationship Id="rId10" Type="http://schemas.openxmlformats.org/officeDocument/2006/relationships/slideLayout" Target="../slideLayouts/slideLayout206.xml"/><Relationship Id="rId1" Type="http://schemas.openxmlformats.org/officeDocument/2006/relationships/tags" Target="../tags/tag347.xml"/></Relationships>
</file>

<file path=ppt/slides/_rels/slide42.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4" Type="http://schemas.openxmlformats.org/officeDocument/2006/relationships/notesSlide" Target="../notesSlides/notesSlide32.xml"/><Relationship Id="rId13" Type="http://schemas.openxmlformats.org/officeDocument/2006/relationships/slideLayout" Target="../slideLayouts/slideLayout216.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6.xml"/></Relationships>
</file>

<file path=ppt/slides/_rels/slide43.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7" Type="http://schemas.openxmlformats.org/officeDocument/2006/relationships/notesSlide" Target="../notesSlides/notesSlide33.xml"/><Relationship Id="rId16" Type="http://schemas.openxmlformats.org/officeDocument/2006/relationships/slideLayout" Target="../slideLayouts/slideLayout226.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68.xml"/></Relationships>
</file>

<file path=ppt/slides/_rels/slide44.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0" Type="http://schemas.openxmlformats.org/officeDocument/2006/relationships/notesSlide" Target="../notesSlides/notesSlide34.xml"/><Relationship Id="rId2" Type="http://schemas.openxmlformats.org/officeDocument/2006/relationships/tags" Target="../tags/tag384.xml"/><Relationship Id="rId19" Type="http://schemas.openxmlformats.org/officeDocument/2006/relationships/slideLayout" Target="../slideLayouts/slideLayout236.xml"/><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3.xml"/></Relationships>
</file>

<file path=ppt/slides/_rels/slide45.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3" Type="http://schemas.openxmlformats.org/officeDocument/2006/relationships/notesSlide" Target="../notesSlides/notesSlide35.xml"/><Relationship Id="rId22" Type="http://schemas.openxmlformats.org/officeDocument/2006/relationships/slideLayout" Target="../slideLayouts/slideLayout246.xml"/><Relationship Id="rId21" Type="http://schemas.openxmlformats.org/officeDocument/2006/relationships/tags" Target="../tags/tag421.xml"/><Relationship Id="rId20" Type="http://schemas.openxmlformats.org/officeDocument/2006/relationships/tags" Target="../tags/tag420.xml"/><Relationship Id="rId2" Type="http://schemas.openxmlformats.org/officeDocument/2006/relationships/tags" Target="../tags/tag402.xml"/><Relationship Id="rId19" Type="http://schemas.openxmlformats.org/officeDocument/2006/relationships/tags" Target="../tags/tag419.xml"/><Relationship Id="rId18" Type="http://schemas.openxmlformats.org/officeDocument/2006/relationships/tags" Target="../tags/tag418.xml"/><Relationship Id="rId17" Type="http://schemas.openxmlformats.org/officeDocument/2006/relationships/tags" Target="../tags/tag417.xml"/><Relationship Id="rId16" Type="http://schemas.openxmlformats.org/officeDocument/2006/relationships/tags" Target="../tags/tag416.xml"/><Relationship Id="rId15" Type="http://schemas.openxmlformats.org/officeDocument/2006/relationships/tags" Target="../tags/tag415.xml"/><Relationship Id="rId14" Type="http://schemas.openxmlformats.org/officeDocument/2006/relationships/tags" Target="../tags/tag414.xml"/><Relationship Id="rId13" Type="http://schemas.openxmlformats.org/officeDocument/2006/relationships/tags" Target="../tags/tag413.xml"/><Relationship Id="rId12" Type="http://schemas.openxmlformats.org/officeDocument/2006/relationships/tags" Target="../tags/tag412.xml"/><Relationship Id="rId11" Type="http://schemas.openxmlformats.org/officeDocument/2006/relationships/tags" Target="../tags/tag411.xml"/><Relationship Id="rId10" Type="http://schemas.openxmlformats.org/officeDocument/2006/relationships/tags" Target="../tags/tag410.xml"/><Relationship Id="rId1" Type="http://schemas.openxmlformats.org/officeDocument/2006/relationships/tags" Target="../tags/tag401.xml"/></Relationships>
</file>

<file path=ppt/slides/_rels/slide46.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7" Type="http://schemas.openxmlformats.org/officeDocument/2006/relationships/notesSlide" Target="../notesSlides/notesSlide36.xml"/><Relationship Id="rId16" Type="http://schemas.openxmlformats.org/officeDocument/2006/relationships/slideLayout" Target="../slideLayouts/slideLayout256.xml"/><Relationship Id="rId15" Type="http://schemas.openxmlformats.org/officeDocument/2006/relationships/tags" Target="../tags/tag436.xml"/><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tags" Target="../tags/tag422.xml"/></Relationships>
</file>

<file path=ppt/slides/_rels/slide4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2" Type="http://schemas.openxmlformats.org/officeDocument/2006/relationships/notesSlide" Target="../notesSlides/notesSlide37.xml"/><Relationship Id="rId11" Type="http://schemas.openxmlformats.org/officeDocument/2006/relationships/slideLayout" Target="../slideLayouts/slideLayout266.xml"/><Relationship Id="rId10" Type="http://schemas.openxmlformats.org/officeDocument/2006/relationships/tags" Target="../tags/tag446.xml"/><Relationship Id="rId1" Type="http://schemas.openxmlformats.org/officeDocument/2006/relationships/tags" Target="../tags/tag437.xml"/></Relationships>
</file>

<file path=ppt/slides/_rels/slide48.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4" Type="http://schemas.openxmlformats.org/officeDocument/2006/relationships/notesSlide" Target="../notesSlides/notesSlide38.xml"/><Relationship Id="rId13" Type="http://schemas.openxmlformats.org/officeDocument/2006/relationships/slideLayout" Target="../slideLayouts/slideLayout276.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86.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AngularJS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PS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Rules of Controller</a:t>
            </a:r>
            <a:endParaRPr lang="en-US"/>
          </a:p>
        </p:txBody>
      </p:sp>
      <p:sp>
        <p:nvSpPr>
          <p:cNvPr id="3" name="Content Placeholder 2"/>
          <p:cNvSpPr>
            <a:spLocks noGrp="1"/>
          </p:cNvSpPr>
          <p:nvPr>
            <p:ph idx="1"/>
          </p:nvPr>
        </p:nvSpPr>
        <p:spPr/>
        <p:txBody>
          <a:bodyPr/>
          <a:lstStyle/>
          <a:p>
            <a:r>
              <a:rPr lang="en-US"/>
              <a:t>1. One controller is responsible for an area of a page, don't try to re-use a controller.</a:t>
            </a:r>
            <a:endParaRPr lang="en-US"/>
          </a:p>
          <a:p>
            <a:r>
              <a:rPr lang="en-US"/>
              <a:t>2. Controller is not responsile for handling DOM, it's not controller's responsibility. Directive can do this.</a:t>
            </a:r>
            <a:endParaRPr lang="en-US"/>
          </a:p>
          <a:p>
            <a:r>
              <a:rPr lang="en-US"/>
              <a:t>3. Don't format data in controller, ng has many form control elements can do this.</a:t>
            </a:r>
            <a:endParaRPr lang="en-US"/>
          </a:p>
          <a:p>
            <a:r>
              <a:rPr lang="en-US"/>
              <a:t>4. don't filter data in Controller, $filter service can do this.</a:t>
            </a:r>
            <a:endParaRPr lang="en-US"/>
          </a:p>
          <a:p>
            <a:endParaRPr lang="en-US"/>
          </a:p>
          <a:p>
            <a:r>
              <a:rPr lang="en-US"/>
              <a:t>5. Controller don't call each other, do it via scopt or event.</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endParaRPr lang="en-US"/>
          </a:p>
        </p:txBody>
      </p:sp>
      <p:sp>
        <p:nvSpPr>
          <p:cNvPr id="3" name="Content Placeholder 2"/>
          <p:cNvSpPr>
            <a:spLocks noGrp="1"/>
          </p:cNvSpPr>
          <p:nvPr>
            <p:ph idx="1"/>
          </p:nvPr>
        </p:nvSpPr>
        <p:spPr/>
        <p:txBody>
          <a:bodyPr/>
          <a:lstStyle/>
          <a:p>
            <a:r>
              <a:rPr lang="en-US"/>
              <a:t>data model binding with scope, we don't need to create it manually.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a:t>
            </a:r>
            <a:endParaRPr lang="en-US"/>
          </a:p>
        </p:txBody>
      </p:sp>
      <p:sp>
        <p:nvSpPr>
          <p:cNvPr id="3" name="Content Placeholder 2"/>
          <p:cNvSpPr>
            <a:spLocks noGrp="1"/>
          </p:cNvSpPr>
          <p:nvPr>
            <p:ph idx="1"/>
          </p:nvPr>
        </p:nvSpPr>
        <p:spPr/>
        <p:txBody>
          <a:bodyPr/>
          <a:lstStyle/>
          <a:p>
            <a:r>
              <a:rPr lang="en-US"/>
              <a:t>Re-use views via Directive.</a:t>
            </a:r>
            <a:endParaRPr lang="en-US"/>
          </a:p>
          <a:p>
            <a:endParaRPr lang="en-US"/>
          </a:p>
          <a:p>
            <a:r>
              <a:rPr lang="en-US"/>
              <a:t>MVC of AngularJS is based on $scope.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a:t>
            </a:r>
            <a:endParaRPr lang="en-US" altLang="zh-CN"/>
          </a:p>
        </p:txBody>
      </p:sp>
      <p:sp>
        <p:nvSpPr>
          <p:cNvPr id="3" name="内容占位符 2"/>
          <p:cNvSpPr>
            <a:spLocks noGrp="1"/>
          </p:cNvSpPr>
          <p:nvPr>
            <p:ph idx="1"/>
          </p:nvPr>
        </p:nvSpPr>
        <p:spPr/>
        <p:txBody>
          <a:bodyPr/>
          <a:p>
            <a:r>
              <a:rPr lang="en-US" altLang="zh-CN"/>
              <a:t>$scope is a POJO(plain old javascript object)</a:t>
            </a:r>
            <a:endParaRPr lang="en-US" altLang="zh-CN"/>
          </a:p>
          <a:p>
            <a:r>
              <a:rPr lang="en-US" altLang="zh-CN"/>
              <a:t>$scope provides $watch and $apply()</a:t>
            </a:r>
            <a:endParaRPr lang="en-US" altLang="zh-CN"/>
          </a:p>
          <a:p>
            <a:r>
              <a:rPr lang="en-US" altLang="zh-CN"/>
              <a:t>$scope is an running environment of expression.</a:t>
            </a:r>
            <a:endParaRPr lang="en-US" altLang="zh-CN"/>
          </a:p>
          <a:p>
            <a:r>
              <a:rPr lang="en-US" altLang="zh-CN"/>
              <a:t>$scope is a tree structure,parallel with DOM tags.</a:t>
            </a:r>
            <a:endParaRPr lang="en-US" altLang="zh-CN"/>
          </a:p>
          <a:p>
            <a:r>
              <a:rPr lang="en-US" altLang="zh-CN"/>
              <a:t>$scope inherit properties and methods from its parent $scope.</a:t>
            </a:r>
            <a:endParaRPr lang="en-US" altLang="zh-CN"/>
          </a:p>
          <a:p>
            <a:r>
              <a:rPr lang="en-US" altLang="zh-CN"/>
              <a:t>every Angular application has a $rootScope.</a:t>
            </a:r>
            <a:endParaRPr lang="en-US" altLang="zh-CN"/>
          </a:p>
          <a:p>
            <a:r>
              <a:rPr lang="en-US" altLang="zh-CN"/>
              <a:t>$scope can broadcast event, like DOM event , up or down.</a:t>
            </a:r>
            <a:endParaRPr lang="en-US" altLang="zh-CN"/>
          </a:p>
          <a:p>
            <a:r>
              <a:rPr lang="en-US" altLang="zh-CN"/>
              <a:t>$scope is a base of MVC and bi-direction data binding.</a:t>
            </a:r>
            <a:endParaRPr lang="en-US" altLang="zh-CN"/>
          </a:p>
          <a:p>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life cycle	</a:t>
            </a:r>
            <a:endParaRPr lang="en-US" altLang="zh-CN"/>
          </a:p>
        </p:txBody>
      </p:sp>
      <p:sp>
        <p:nvSpPr>
          <p:cNvPr id="3" name="内容占位符 2"/>
          <p:cNvSpPr>
            <a:spLocks noGrp="1"/>
          </p:cNvSpPr>
          <p:nvPr>
            <p:ph idx="1"/>
          </p:nvPr>
        </p:nvSpPr>
        <p:spPr/>
        <p:txBody>
          <a:bodyPr/>
          <a:p>
            <a:r>
              <a:rPr lang="en-US" altLang="zh-CN"/>
              <a:t>creation</a:t>
            </a:r>
            <a:endParaRPr lang="en-US" altLang="zh-CN"/>
          </a:p>
          <a:p>
            <a:r>
              <a:rPr lang="en-US" altLang="zh-CN"/>
              <a:t>watcher registration</a:t>
            </a:r>
            <a:endParaRPr lang="en-US" altLang="zh-CN"/>
          </a:p>
          <a:p>
            <a:r>
              <a:rPr lang="en-US" altLang="zh-CN"/>
              <a:t>model mutation</a:t>
            </a:r>
            <a:endParaRPr lang="en-US" altLang="zh-CN"/>
          </a:p>
          <a:p>
            <a:r>
              <a:rPr lang="en-US" altLang="zh-CN"/>
              <a:t>mutation observation</a:t>
            </a:r>
            <a:endParaRPr lang="en-US" altLang="zh-CN"/>
          </a:p>
          <a:p>
            <a:r>
              <a:rPr lang="en-US" altLang="zh-CN"/>
              <a:t>scope destruction</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ngRoute</a:t>
            </a:r>
            <a:endParaRPr lang="en-US" altLang="zh-CN"/>
          </a:p>
        </p:txBody>
      </p:sp>
      <p:sp>
        <p:nvSpPr>
          <p:cNvPr id="3" name="内容占位符 2"/>
          <p:cNvSpPr>
            <a:spLocks noGrp="1"/>
          </p:cNvSpPr>
          <p:nvPr>
            <p:ph idx="1"/>
          </p:nvPr>
        </p:nvSpPr>
        <p:spPr>
          <a:xfrm>
            <a:off x="936625" y="6154420"/>
            <a:ext cx="10515600" cy="494030"/>
          </a:xfrm>
        </p:spPr>
        <p:txBody>
          <a:bodyPr/>
          <a:p>
            <a:r>
              <a:rPr lang="en-US" altLang="zh-CN"/>
              <a:t>DI</a:t>
            </a:r>
            <a:endParaRPr lang="en-US" altLang="zh-CN"/>
          </a:p>
        </p:txBody>
      </p:sp>
      <p:pic>
        <p:nvPicPr>
          <p:cNvPr id="4" name="图片 3" descr="8BZRP632PTFEYPXXI1YO95Q"/>
          <p:cNvPicPr>
            <a:picLocks noChangeAspect="1"/>
          </p:cNvPicPr>
          <p:nvPr/>
        </p:nvPicPr>
        <p:blipFill>
          <a:blip r:embed="rId1"/>
          <a:stretch>
            <a:fillRect/>
          </a:stretch>
        </p:blipFill>
        <p:spPr>
          <a:xfrm>
            <a:off x="2547620" y="1356360"/>
            <a:ext cx="7097395" cy="4698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Angular CLI</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Angular CLI install</a:t>
            </a:r>
            <a:endParaRPr lang="en-US" altLang="zh-CN"/>
          </a:p>
        </p:txBody>
      </p:sp>
      <p:sp>
        <p:nvSpPr>
          <p:cNvPr id="3" name="内容占位符 2"/>
          <p:cNvSpPr>
            <a:spLocks noGrp="1"/>
          </p:cNvSpPr>
          <p:nvPr>
            <p:ph idx="1"/>
          </p:nvPr>
        </p:nvSpPr>
        <p:spPr/>
        <p:txBody>
          <a:bodyPr/>
          <a:lstStyle/>
          <a:p>
            <a:r>
              <a:rPr lang="en-US" altLang="zh-CN"/>
              <a:t>npm install -g @angular/cli</a:t>
            </a:r>
            <a:endParaRPr lang="en-US" altLang="zh-CN"/>
          </a:p>
          <a:p>
            <a:endParaRPr lang="en-US" altLang="zh-CN"/>
          </a:p>
          <a:p>
            <a:r>
              <a:rPr lang="en-US" altLang="zh-CN"/>
              <a:t>on VCloud:</a:t>
            </a:r>
            <a:endParaRPr lang="en-US" altLang="zh-CN"/>
          </a:p>
          <a:p>
            <a:r>
              <a:rPr lang="en-US" altLang="zh-CN"/>
              <a:t>npm install -g cnpm --registry=https://registry.npm.taobao.org</a:t>
            </a:r>
            <a:endParaRPr lang="en-US" altLang="zh-CN"/>
          </a:p>
          <a:p>
            <a:endParaRPr lang="en-US" altLang="zh-CN"/>
          </a:p>
          <a:p>
            <a:r>
              <a:rPr lang="en-US" altLang="zh-CN"/>
              <a:t>cnpm install -g @angular/cli</a:t>
            </a:r>
            <a:endParaRPr lang="en-US" altLang="zh-CN"/>
          </a:p>
          <a:p>
            <a:r>
              <a:rPr lang="en-US" altLang="zh-CN"/>
              <a:t>ng set --global packageManager=cnpm</a:t>
            </a:r>
            <a:endParaRPr lang="en-US" altLang="zh-CN"/>
          </a:p>
          <a:p>
            <a:endParaRPr lang="en-US" altLang="zh-CN"/>
          </a:p>
          <a:p>
            <a:r>
              <a:rPr lang="en-US" altLang="zh-CN"/>
              <a:t>Check:</a:t>
            </a:r>
            <a:endParaRPr lang="en-US" altLang="zh-CN"/>
          </a:p>
          <a:p>
            <a:r>
              <a:rPr lang="en-US" altLang="zh-CN"/>
              <a:t>ng version</a:t>
            </a:r>
            <a:endParaRPr lang="en-US" altLang="zh-CN"/>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469420" y="4778202"/>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3674285" y="2971627"/>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cxnSp>
        <p:nvCxnSpPr>
          <p:cNvPr id="6" name="Straight Arrow Connector 5"/>
          <p:cNvCxnSpPr>
            <a:stCxn id="4" idx="2"/>
            <a:endCxn id="8" idx="0"/>
          </p:cNvCxnSpPr>
          <p:nvPr/>
        </p:nvCxnSpPr>
        <p:spPr>
          <a:xfrm>
            <a:off x="3389630" y="2293620"/>
            <a:ext cx="1686100"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0"/>
            <a:endCxn id="5" idx="2"/>
          </p:cNvCxnSpPr>
          <p:nvPr/>
        </p:nvCxnSpPr>
        <p:spPr>
          <a:xfrm flipV="1">
            <a:off x="5075730" y="2293620"/>
            <a:ext cx="1584785"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7" idx="1"/>
          </p:cNvCxnSpPr>
          <p:nvPr/>
        </p:nvCxnSpPr>
        <p:spPr>
          <a:xfrm>
            <a:off x="5075730" y="4220672"/>
            <a:ext cx="23610" cy="557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635676" y="5256188"/>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67215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858454" y="376566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菱形 7"/>
          <p:cNvSpPr/>
          <p:nvPr/>
        </p:nvSpPr>
        <p:spPr>
          <a:xfrm>
            <a:off x="4076815" y="255327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Common</a:t>
            </a:r>
            <a:endParaRPr lang="en-US" altLang="zh-CN" sz="1400"/>
          </a:p>
          <a:p>
            <a:pPr algn="ctr"/>
            <a:r>
              <a:rPr lang="en-US" altLang="zh-CN" sz="1400"/>
              <a:t>Controller</a:t>
            </a:r>
            <a:endParaRPr lang="en-US" altLang="zh-CN" sz="1400"/>
          </a:p>
        </p:txBody>
      </p:sp>
      <p:cxnSp>
        <p:nvCxnSpPr>
          <p:cNvPr id="10" name="Straight Arrow Connector 9"/>
          <p:cNvCxnSpPr>
            <a:stCxn id="4" idx="2"/>
            <a:endCxn id="3" idx="0"/>
          </p:cNvCxnSpPr>
          <p:nvPr/>
        </p:nvCxnSpPr>
        <p:spPr>
          <a:xfrm>
            <a:off x="3389630" y="2293620"/>
            <a:ext cx="1686358"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p:cNvCxnSpPr>
          <p:nvPr/>
        </p:nvCxnSpPr>
        <p:spPr>
          <a:xfrm flipV="1">
            <a:off x="5075988" y="2293620"/>
            <a:ext cx="1719667"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1"/>
            <a:endCxn id="8" idx="0"/>
          </p:cNvCxnSpPr>
          <p:nvPr/>
        </p:nvCxnSpPr>
        <p:spPr>
          <a:xfrm flipH="1">
            <a:off x="3423603" y="3087631"/>
            <a:ext cx="653212" cy="584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6" idx="0"/>
          </p:cNvCxnSpPr>
          <p:nvPr/>
        </p:nvCxnSpPr>
        <p:spPr>
          <a:xfrm>
            <a:off x="6075160" y="3087631"/>
            <a:ext cx="782467" cy="678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740856"/>
            <a:ext cx="1841993" cy="5153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265596" y="4834373"/>
            <a:ext cx="1592031" cy="42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Multiply 20"/>
          <p:cNvSpPr/>
          <p:nvPr/>
        </p:nvSpPr>
        <p:spPr>
          <a:xfrm>
            <a:off x="3595255" y="1766455"/>
            <a:ext cx="3262372" cy="46447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542157" y="5360094"/>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661025"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Oval 2"/>
          <p:cNvSpPr/>
          <p:nvPr/>
        </p:nvSpPr>
        <p:spPr>
          <a:xfrm>
            <a:off x="4322445" y="2708911"/>
            <a:ext cx="1447800" cy="788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Service</a:t>
            </a:r>
            <a:endParaRPr lang="en-US"/>
          </a:p>
        </p:txBody>
      </p:sp>
      <p:cxnSp>
        <p:nvCxnSpPr>
          <p:cNvPr id="10" name="Straight Arrow Connector 9"/>
          <p:cNvCxnSpPr>
            <a:stCxn id="4" idx="2"/>
            <a:endCxn id="3" idx="0"/>
          </p:cNvCxnSpPr>
          <p:nvPr/>
        </p:nvCxnSpPr>
        <p:spPr>
          <a:xfrm>
            <a:off x="3389630" y="2293620"/>
            <a:ext cx="1656715"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a:endCxn id="5" idx="2"/>
          </p:cNvCxnSpPr>
          <p:nvPr/>
        </p:nvCxnSpPr>
        <p:spPr>
          <a:xfrm flipV="1">
            <a:off x="5046345" y="2293620"/>
            <a:ext cx="1614170"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flipH="1">
            <a:off x="3423603" y="3103246"/>
            <a:ext cx="898842"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6"/>
            <a:endCxn id="6" idx="0"/>
          </p:cNvCxnSpPr>
          <p:nvPr/>
        </p:nvCxnSpPr>
        <p:spPr>
          <a:xfrm>
            <a:off x="5770245" y="3103246"/>
            <a:ext cx="889953"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865546"/>
            <a:ext cx="1748474"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172077" y="4865546"/>
            <a:ext cx="1488121"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6.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5.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4.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5.xml><?xml version="1.0" encoding="utf-8"?>
<p:tagLst xmlns:p="http://schemas.openxmlformats.org/presentationml/2006/main">
  <p:tag name="KSO_WM_BEAUTIFY_FLAG" val="#wm#"/>
  <p:tag name="KSO_WM_TEMPLATE_CATEGORY" val="custom"/>
  <p:tag name="KSO_WM_TEMPLATE_INDEX" val="160470"/>
</p:tagLst>
</file>

<file path=ppt/tags/tag126.xml><?xml version="1.0" encoding="utf-8"?>
<p:tagLst xmlns:p="http://schemas.openxmlformats.org/presentationml/2006/main">
  <p:tag name="KSO_WM_BEAUTIFY_FLAG" val="#wm#"/>
  <p:tag name="KSO_WM_TEMPLATE_CATEGORY" val="custom"/>
  <p:tag name="KSO_WM_TEMPLATE_INDEX" val="160470"/>
</p:tagLst>
</file>

<file path=ppt/tags/tag127.xml><?xml version="1.0" encoding="utf-8"?>
<p:tagLst xmlns:p="http://schemas.openxmlformats.org/presentationml/2006/main">
  <p:tag name="KSO_WM_BEAUTIFY_FLAG" val="#wm#"/>
  <p:tag name="KSO_WM_TEMPLATE_CATEGORY" val="custom"/>
  <p:tag name="KSO_WM_TEMPLATE_INDEX" val="160470"/>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3.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4.xml><?xml version="1.0" encoding="utf-8"?>
<p:tagLst xmlns:p="http://schemas.openxmlformats.org/presentationml/2006/main">
  <p:tag name="KSO_WM_BEAUTIFY_FLAG" val="#wm#"/>
  <p:tag name="KSO_WM_TEMPLATE_CATEGORY" val="custom"/>
  <p:tag name="KSO_WM_TEMPLATE_INDEX" val="160470"/>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7.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1.xml><?xml version="1.0" encoding="utf-8"?>
<p:tagLst xmlns:p="http://schemas.openxmlformats.org/presentationml/2006/main">
  <p:tag name="KSO_WM_BEAUTIFY_FLAG" val="#wm#"/>
  <p:tag name="KSO_WM_TEMPLATE_CATEGORY" val="custom"/>
  <p:tag name="KSO_WM_TEMPLATE_INDEX" val="16047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1.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5.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9.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62.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9.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84.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205.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4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6.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1.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9.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6.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7.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7.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31.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32.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3.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5.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6.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2.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6.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8.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5.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7.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82.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21.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6.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6.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8.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9.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60.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61.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63.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TEMPLATE_CATEGORY" val="custom"/>
  <p:tag name="KSO_WM_TEMPLATE_INDEX" val="160470"/>
</p:tagLst>
</file>

<file path=ppt/tags/tag68.xml><?xml version="1.0" encoding="utf-8"?>
<p:tagLst xmlns:p="http://schemas.openxmlformats.org/presentationml/2006/main">
  <p:tag name="KSO_WM_TAG_VERSION" val="1.0"/>
  <p:tag name="KSO_WM_TEMPLATE_CATEGORY" val="custom"/>
  <p:tag name="KSO_WM_TEMPLATE_INDEX" val="160470"/>
</p:tagLst>
</file>

<file path=ppt/tags/tag69.xml><?xml version="1.0" encoding="utf-8"?>
<p:tagLst xmlns:p="http://schemas.openxmlformats.org/presentationml/2006/main">
  <p:tag name="KSO_WM_TAG_VERSION" val="1.0"/>
  <p:tag name="KSO_WM_TEMPLATE_CATEGORY" val="custom"/>
  <p:tag name="KSO_WM_TEMPLATE_INDEX" val="160470"/>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TEMPLATE_CATEGORY" val="custom"/>
  <p:tag name="KSO_WM_TEMPLATE_INDEX" val="160470"/>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3.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4.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5897</Words>
  <Application>WPS Presentation</Application>
  <PresentationFormat>Widescreen</PresentationFormat>
  <Paragraphs>494</Paragraphs>
  <Slides>49</Slides>
  <Notes>38</Notes>
  <HiddenSlides>0</HiddenSlides>
  <MMClips>0</MMClips>
  <ScaleCrop>false</ScaleCrop>
  <HeadingPairs>
    <vt:vector size="6" baseType="variant">
      <vt:variant>
        <vt:lpstr>已用的字体</vt:lpstr>
      </vt:variant>
      <vt:variant>
        <vt:i4>9</vt:i4>
      </vt:variant>
      <vt:variant>
        <vt:lpstr>主题</vt:lpstr>
      </vt:variant>
      <vt:variant>
        <vt:i4>35</vt:i4>
      </vt:variant>
      <vt:variant>
        <vt:lpstr>幻灯片标题</vt:lpstr>
      </vt:variant>
      <vt:variant>
        <vt:i4>49</vt:i4>
      </vt:variant>
    </vt:vector>
  </HeadingPairs>
  <TitlesOfParts>
    <vt:vector size="93" baseType="lpstr">
      <vt:lpstr>Arial</vt:lpstr>
      <vt:lpstr>宋体</vt:lpstr>
      <vt:lpstr>Wingdings</vt:lpstr>
      <vt:lpstr>Microsoft New Tai Lue</vt:lpstr>
      <vt:lpstr>Arial Narrow</vt:lpstr>
      <vt:lpstr>Calibri</vt:lpstr>
      <vt:lpstr>微软雅黑</vt:lpstr>
      <vt:lpstr>Verdana</vt:lpstr>
      <vt:lpstr>黑体</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34_A000120140530A99PPBG</vt:lpstr>
      <vt:lpstr>AngularJS Introduction</vt:lpstr>
      <vt:lpstr>PowerPoint 演示文稿</vt:lpstr>
      <vt:lpstr>Brief Introduction</vt:lpstr>
      <vt:lpstr>What is AngularJS</vt:lpstr>
      <vt:lpstr>Basic Concept</vt:lpstr>
      <vt:lpstr>MVC</vt:lpstr>
      <vt:lpstr>MVC--Controller</vt:lpstr>
      <vt:lpstr>MVC--Controller</vt:lpstr>
      <vt:lpstr>MVC--Controller</vt:lpstr>
      <vt:lpstr>Rules of Controller</vt:lpstr>
      <vt:lpstr>Module</vt:lpstr>
      <vt:lpstr>Model</vt:lpstr>
      <vt:lpstr>View</vt:lpstr>
      <vt:lpstr>Scope	</vt:lpstr>
      <vt:lpstr>$scope life cycle	</vt:lpstr>
      <vt:lpstr>ngRoute</vt:lpstr>
      <vt:lpstr>Directive</vt:lpstr>
      <vt:lpstr>PowerPoint 演示文稿</vt:lpstr>
      <vt:lpstr>Bi-Direction Data Binding</vt:lpstr>
      <vt:lpstr>Angular CLI</vt:lpstr>
      <vt:lpstr>Angular CLI install</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39</cp:revision>
  <dcterms:created xsi:type="dcterms:W3CDTF">2017-06-16T14:44:00Z</dcterms:created>
  <dcterms:modified xsi:type="dcterms:W3CDTF">2017-07-24T03:25:30Z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1033-10.2.0.5871</vt:lpwstr>
  </property>
</Properties>
</file>